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615978-D041-4E45-8DBC-EDADEC19BA7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Dr.U.KARUPPIAH</a:t>
            </a:r>
            <a:endParaRPr lang="en-US" dirty="0" smtClean="0"/>
          </a:p>
          <a:p>
            <a:r>
              <a:rPr lang="en-US" dirty="0" smtClean="0"/>
              <a:t>DEPARTMENT OF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8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 is an interior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d(p, q) = h (h &gt; 0, h &lt; r ) …………..(1)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be 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q.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to prove: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d(x, q) &lt; r – h ………..(2)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243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d(x , p)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 , q) + d(q , p)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(by triangle inequality)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r – h + h = r   (by (1) &amp; (2))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 , p) &lt; 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there exists 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q which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is an interior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1910" r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6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q is arbitrary, every point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an interior point.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an open set and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an arbitrary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say that every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open set.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50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LIMIT POINT OF A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 is said to be a limit point of E if every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contains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atleast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point of E other than p.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 SET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all limit points of E is called derived set of E. It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288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 -1 , 10]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points of E = -1,10 and all reals between -1 and 10.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 -1,10, all reals between -1 and 10}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[ -1, 10]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(1,5)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{5}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 of E = 1,5, all reals between 1 and 5.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9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CLOSED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E is said to be closed set if every limit point of E is a point of E.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[0 , 1]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points of E = 0, 1, all reals between 0 and 1.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1, all reals between 0 and 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closed.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every closed interval is a closed set.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11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COMPLEMENT OF A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complement of E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 defined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∉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d) be 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etric space.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8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OPEN AND CLOSED SETS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E is open iff its complement is closed.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Necessary part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be open.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be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enough to show that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14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every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contain at least one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than p.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is contained in E.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not an interior point of 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E is open.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arbitrary,we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say every limit point is a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3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Sufficient part: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 is open.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(arbitrary).</a:t>
                </a:r>
              </a:p>
              <a:p>
                <a:pPr marL="68580" indent="0">
                  <a:buNone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 is an interior point of 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which implies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not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exists 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of p which contains no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58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 SPACE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DEFINITION: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sz="2000" i="1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METRIC</a:t>
                </a: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Let X be a non empty set. Define d:X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0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Then d is said to be a metric on X  if it satisfies the following conditions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Non negativity:</a:t>
                </a:r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0 for all x, 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Definiteness: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(x, y)=0 iff x=y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Symmetry:</a:t>
                </a: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= 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y,x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Triangle inequality:</a:t>
                </a: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x,z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+ d(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z,y</a:t>
                </a:r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		for all x, y, z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</a:t>
                </a:r>
              </a:p>
              <a:p>
                <a:pPr marL="6858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431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036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implies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of p such that N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of p such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neighbourhood N of p such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an interior point of 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arbitrary, every point of E is an interior point of 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open.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34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THANK YOU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1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 SPACE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non empty set X along with the metric d on X is called Metric space. It is denoted by (X, d) or simply X.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y)=|x – y | for all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, 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is a metric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negativity: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|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y 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0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Definiteness: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d(x, y) =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|x – y |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– y =0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= y</a:t>
                </a: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124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d(x, 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|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| -(y – x)|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|y- x 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d(y , x)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Triangle inequality: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d(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|x- 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=| x –z + z – y |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 |(x-z) – (y-z)|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 |(x-z) + (z-y)|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|x-z| + |z-y|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=d(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d(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z,y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for all x, y,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98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 satisfies all the axioms of the metric.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d is the metric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called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 Metric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Metric.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 OF A POINT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 a Metric space.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 , then a </a:t>
                </a:r>
                <a:r>
                  <a:rPr lang="en-US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of a point p is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: d(</a:t>
                </a:r>
                <a:r>
                  <a:rPr lang="en-US" dirty="0" err="1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dirty="0" smtClean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&lt; r}. The number r &gt; 0 is called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335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INTERIOR POINT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 is said to be an interior point of E if there exists 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{…, -2,-1,0,1,2, …}</a:t>
                </a:r>
                <a:r>
                  <a:rPr lang="en-US" dirty="0">
                    <a:ea typeface="Cambria Math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W.K.T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x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-1 = ( -3, 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we cannot find any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any integer which is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no interior points.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431" r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52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INTERIOR POINT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(2 , 6)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reals between 2 and 6 are interior points.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OPEN SET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, d) be a metric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space. Let 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then E is said to be an open set if every point of  E is an interior point.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OPEN SET: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usual metric.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(-1 , 5)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all reals between -1 and 5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 of E = all reals between -1 and 5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open.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Every open interval is open.</a:t>
                </a: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87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E = (0, 5)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⋃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{7}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all reals between 0 and 5, 7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points of E = all reals between 0 and 5.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not open.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[1 , 5]</a:t>
                </a:r>
                <a:r>
                  <a:rPr lang="en-US" dirty="0">
                    <a:ea typeface="Cambria Math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5 and all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reals between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points of E = all reals between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not open.</a:t>
                </a:r>
              </a:p>
              <a:p>
                <a:pPr marL="6858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559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open set.</a:t>
                </a:r>
              </a:p>
              <a:p>
                <a:pPr marL="6858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an arbitrary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p, r &gt; 0.</a:t>
                </a:r>
              </a:p>
              <a:p>
                <a:pPr marL="68580" indent="0">
                  <a:buNone/>
                </a:pP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open set.</a:t>
                </a:r>
              </a:p>
              <a:p>
                <a:pPr marL="68580" indent="0"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Every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an interior point.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73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488</TotalTime>
  <Words>17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REAL ANALYSIS</vt:lpstr>
      <vt:lpstr> METRIC SPACE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RELATION BETWEEN OPEN AND CLOSED SETS 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Holy</cp:lastModifiedBy>
  <cp:revision>110</cp:revision>
  <dcterms:created xsi:type="dcterms:W3CDTF">2015-10-03T16:12:41Z</dcterms:created>
  <dcterms:modified xsi:type="dcterms:W3CDTF">2018-06-25T08:08:30Z</dcterms:modified>
</cp:coreProperties>
</file>